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7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9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4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1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8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2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5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2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2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129C-8650-4564-8002-C797E8B1D61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7327" y="-1193800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My story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216" y="1526295"/>
            <a:ext cx="3094892" cy="417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14" y="562708"/>
            <a:ext cx="5614255" cy="5614255"/>
          </a:xfrm>
        </p:spPr>
      </p:pic>
    </p:spTree>
    <p:extLst>
      <p:ext uri="{BB962C8B-B14F-4D97-AF65-F5344CB8AC3E}">
        <p14:creationId xmlns:p14="http://schemas.microsoft.com/office/powerpoint/2010/main" val="5480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last born child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491" y="1443697"/>
            <a:ext cx="2993999" cy="5322666"/>
          </a:xfrm>
        </p:spPr>
      </p:pic>
    </p:spTree>
    <p:extLst>
      <p:ext uri="{BB962C8B-B14F-4D97-AF65-F5344CB8AC3E}">
        <p14:creationId xmlns:p14="http://schemas.microsoft.com/office/powerpoint/2010/main" val="14200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My story</vt:lpstr>
      <vt:lpstr>PowerPoint Presentation</vt:lpstr>
      <vt:lpstr>My last born child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story</dc:title>
  <dc:creator>Saal</dc:creator>
  <cp:lastModifiedBy>Saal</cp:lastModifiedBy>
  <cp:revision>1</cp:revision>
  <dcterms:created xsi:type="dcterms:W3CDTF">2018-07-22T09:30:20Z</dcterms:created>
  <dcterms:modified xsi:type="dcterms:W3CDTF">2018-07-24T10:21:53Z</dcterms:modified>
</cp:coreProperties>
</file>